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0" r:id="rId15"/>
    <p:sldId id="477" r:id="rId16"/>
    <p:sldId id="399" r:id="rId17"/>
    <p:sldId id="409" r:id="rId18"/>
    <p:sldId id="481" r:id="rId19"/>
    <p:sldId id="482" r:id="rId20"/>
    <p:sldId id="5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84" d="100"/>
          <a:sy n="84" d="100"/>
        </p:scale>
        <p:origin x="8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HPC_Training/blob/master/Day%2014/Exercise_P1_Fiori_Integration/webapp/view/View1.view.xml" TargetMode="External"/><Relationship Id="rId13" Type="http://schemas.openxmlformats.org/officeDocument/2006/relationships/hyperlink" Target="https://github.com/soyuztechnologies/HPC_Training/blob/master/Day%2014/Exercise_P2_GetSingle/webapp/controller/View2.controller.js" TargetMode="External"/><Relationship Id="rId3" Type="http://schemas.openxmlformats.org/officeDocument/2006/relationships/image" Target="../media/image31.jpeg"/><Relationship Id="rId7" Type="http://schemas.openxmlformats.org/officeDocument/2006/relationships/hyperlink" Target="https://github.com/soyuztechnologies/HPC_Training/blob/master/Day%2014/Exercise_P1_Fiori_Integration/package.json" TargetMode="External"/><Relationship Id="rId12" Type="http://schemas.openxmlformats.org/officeDocument/2006/relationships/hyperlink" Target="https://github.com/soyuztechnologies/HPC_Training/blob/master/Day%2014/Exercise_P2_GetSingle/webapp/view/View2.view.x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4/Exercise_P1_Fiori_Integration/ui5.yaml" TargetMode="External"/><Relationship Id="rId11" Type="http://schemas.openxmlformats.org/officeDocument/2006/relationships/hyperlink" Target="https://github.com/soyuztechnologies/HPC_Training/blob/master/Day%2014/Exercise_P2_GetSingle/webapp/controller/View1.controller.js" TargetMode="External"/><Relationship Id="rId5" Type="http://schemas.openxmlformats.org/officeDocument/2006/relationships/hyperlink" Target="https://github.com/soyuztechnologies/HPC_Training/blob/master/Day%2014/Exercise_P1_Fiori_Integration/webapp/manifest.json" TargetMode="External"/><Relationship Id="rId10" Type="http://schemas.openxmlformats.org/officeDocument/2006/relationships/hyperlink" Target="https://github.com/soyuztechnologies/HPC_Training/blob/master/Day%2014/Exercise_P2_GetSingle/webapp/view/View1.view.x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HPC_Training/blob/master/Day%2014/ui5.yaml_forVSCode/ui5.yaml" TargetMode="External"/><Relationship Id="rId14" Type="http://schemas.openxmlformats.org/officeDocument/2006/relationships/hyperlink" Target="https://github.com/soyuztechnologies/HPC_Training/blob/master/Day%2014/Exercise_P2_GetSingle/webapp/fragments/MoreInfo.fragment.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809469"/>
            <a:ext cx="467331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</a:t>
            </a:r>
            <a:r>
              <a:rPr lang="en-US">
                <a:hlinkClick r:id="rId9"/>
              </a:rPr>
              <a:t>.yaml</a:t>
            </a:r>
            <a:endParaRPr lang="en-US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3443" y="2542677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69889" y="293224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cxnSpLocks/>
          </p:cNvCxnSpPr>
          <p:nvPr/>
        </p:nvCxnSpPr>
        <p:spPr>
          <a:xfrm flipV="1">
            <a:off x="3934688" y="3180221"/>
            <a:ext cx="1385274" cy="7329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>
            <a:off x="6518005" y="3141699"/>
            <a:ext cx="1951733" cy="4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15684</TotalTime>
  <Words>878</Words>
  <Application>Microsoft Office PowerPoint</Application>
  <PresentationFormat>Widescreen</PresentationFormat>
  <Paragraphs>140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1126</cp:revision>
  <dcterms:created xsi:type="dcterms:W3CDTF">2016-07-10T03:33:26Z</dcterms:created>
  <dcterms:modified xsi:type="dcterms:W3CDTF">2022-02-15T15:44:09Z</dcterms:modified>
</cp:coreProperties>
</file>